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D950-689D-4970-A091-06FE07D41BA9}" type="datetimeFigureOut">
              <a:rPr lang="it-IT" smtClean="0"/>
              <a:t>25/09/2011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AACB6-CFDE-4A81-ABCC-39D83FD045A3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D950-689D-4970-A091-06FE07D41BA9}" type="datetimeFigureOut">
              <a:rPr lang="it-IT" smtClean="0"/>
              <a:t>25/09/2011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AACB6-CFDE-4A81-ABCC-39D83FD045A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D950-689D-4970-A091-06FE07D41BA9}" type="datetimeFigureOut">
              <a:rPr lang="it-IT" smtClean="0"/>
              <a:t>25/09/2011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AACB6-CFDE-4A81-ABCC-39D83FD045A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D950-689D-4970-A091-06FE07D41BA9}" type="datetimeFigureOut">
              <a:rPr lang="it-IT" smtClean="0"/>
              <a:t>25/09/2011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AACB6-CFDE-4A81-ABCC-39D83FD045A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D950-689D-4970-A091-06FE07D41BA9}" type="datetimeFigureOut">
              <a:rPr lang="it-IT" smtClean="0"/>
              <a:t>25/09/2011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AACB6-CFDE-4A81-ABCC-39D83FD045A3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D950-689D-4970-A091-06FE07D41BA9}" type="datetimeFigureOut">
              <a:rPr lang="it-IT" smtClean="0"/>
              <a:t>25/09/2011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AACB6-CFDE-4A81-ABCC-39D83FD045A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D950-689D-4970-A091-06FE07D41BA9}" type="datetimeFigureOut">
              <a:rPr lang="it-IT" smtClean="0"/>
              <a:t>25/09/2011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AACB6-CFDE-4A81-ABCC-39D83FD045A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D950-689D-4970-A091-06FE07D41BA9}" type="datetimeFigureOut">
              <a:rPr lang="it-IT" smtClean="0"/>
              <a:t>25/09/2011</a:t>
            </a:fld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0AACB6-CFDE-4A81-ABCC-39D83FD045A3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D950-689D-4970-A091-06FE07D41BA9}" type="datetimeFigureOut">
              <a:rPr lang="it-IT" smtClean="0"/>
              <a:t>25/09/2011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AACB6-CFDE-4A81-ABCC-39D83FD045A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D950-689D-4970-A091-06FE07D41BA9}" type="datetimeFigureOut">
              <a:rPr lang="it-IT" smtClean="0"/>
              <a:t>25/09/2011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90AACB6-CFDE-4A81-ABCC-39D83FD045A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3B7D950-689D-4970-A091-06FE07D41BA9}" type="datetimeFigureOut">
              <a:rPr lang="it-IT" smtClean="0"/>
              <a:t>25/09/2011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AACB6-CFDE-4A81-ABCC-39D83FD045A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igura a mano libera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igura a mano libera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3B7D950-689D-4970-A091-06FE07D41BA9}" type="datetimeFigureOut">
              <a:rPr lang="it-IT" smtClean="0"/>
              <a:t>25/09/2011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90AACB6-CFDE-4A81-ABCC-39D83FD045A3}" type="slidenum">
              <a:rPr lang="it-IT" smtClean="0"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LA LEGGE DELLA CONSERVAZIONE DELLA MASSA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LA LEGGE </a:t>
            </a:r>
            <a:r>
              <a:rPr lang="it-IT" dirty="0" err="1" smtClean="0"/>
              <a:t>DI</a:t>
            </a:r>
            <a:r>
              <a:rPr lang="it-IT" dirty="0" smtClean="0"/>
              <a:t> </a:t>
            </a:r>
            <a:r>
              <a:rPr lang="it-IT" sz="4000" b="1" dirty="0" smtClean="0"/>
              <a:t>LAVOISIER</a:t>
            </a:r>
            <a:endParaRPr lang="it-IT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LEGGE </a:t>
            </a:r>
            <a:r>
              <a:rPr lang="it-IT" dirty="0" err="1" smtClean="0"/>
              <a:t>DI</a:t>
            </a:r>
            <a:r>
              <a:rPr lang="it-IT" dirty="0" smtClean="0"/>
              <a:t> LAVOISIER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 tutte le reazioni chimiche la massa si conserva cioè la massa dei prodotti che si formano è uguale alla massa dei reagenti che si trasformano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Scaldando all’aria un metallo (ad es. Al) si verifica che la massa del prodotto è maggiore di quella del metallo. Questo risultato può essere spiegato sapendo che l’Al dà luogo ad una reazione così descritta:</a:t>
            </a:r>
          </a:p>
          <a:p>
            <a:r>
              <a:rPr lang="it-IT" dirty="0" smtClean="0"/>
              <a:t>Al + O          Al</a:t>
            </a:r>
            <a:r>
              <a:rPr lang="it-IT" sz="1800" dirty="0" smtClean="0"/>
              <a:t>2</a:t>
            </a:r>
            <a:r>
              <a:rPr lang="it-IT" dirty="0" smtClean="0"/>
              <a:t>O</a:t>
            </a:r>
            <a:r>
              <a:rPr lang="it-IT" sz="1800" dirty="0" smtClean="0"/>
              <a:t>3</a:t>
            </a:r>
          </a:p>
          <a:p>
            <a:r>
              <a:rPr lang="it-IT" sz="1800" dirty="0" smtClean="0"/>
              <a:t>Il prodotto è l’Ossido di Alluminio (chiamato anche sesquiossido di Alluminio)</a:t>
            </a:r>
            <a:endParaRPr lang="it-IT" sz="2000" dirty="0"/>
          </a:p>
        </p:txBody>
      </p:sp>
      <p:sp>
        <p:nvSpPr>
          <p:cNvPr id="4" name="Freccia a destra 3"/>
          <p:cNvSpPr/>
          <p:nvPr/>
        </p:nvSpPr>
        <p:spPr>
          <a:xfrm>
            <a:off x="2214546" y="4643446"/>
            <a:ext cx="57150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Secondo la Legge di </a:t>
            </a:r>
            <a:r>
              <a:rPr lang="it-IT" dirty="0" err="1" smtClean="0"/>
              <a:t>Lavoisier</a:t>
            </a:r>
            <a:r>
              <a:rPr lang="it-IT" dirty="0" smtClean="0"/>
              <a:t> vale la seguente uguaglianza:</a:t>
            </a:r>
          </a:p>
          <a:p>
            <a:endParaRPr lang="it-IT" dirty="0" smtClean="0"/>
          </a:p>
          <a:p>
            <a:r>
              <a:rPr lang="it-IT" sz="2000" dirty="0" smtClean="0"/>
              <a:t>Massa Al + massa O = massa di Ossido di Alluminio</a:t>
            </a:r>
          </a:p>
          <a:p>
            <a:endParaRPr lang="it-IT" sz="2000" dirty="0" smtClean="0"/>
          </a:p>
          <a:p>
            <a:r>
              <a:rPr lang="it-IT" sz="2000" dirty="0" smtClean="0"/>
              <a:t>Se ad esempio si fanno reagire 2,7 g di Alluminio e si ottengono 5,1 g di Ossido di Alluminio si può ricavare la massa dell’ossigeno reagente son la seguente sottrazione:</a:t>
            </a:r>
          </a:p>
          <a:p>
            <a:r>
              <a:rPr lang="it-IT" sz="2000" dirty="0" smtClean="0"/>
              <a:t>5,1 g -2,7 g = 2,4 g di ossigeno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CaCO</a:t>
            </a:r>
            <a:r>
              <a:rPr lang="it-IT" sz="2000" dirty="0" smtClean="0"/>
              <a:t>3              </a:t>
            </a:r>
            <a:r>
              <a:rPr lang="it-IT" sz="3200" dirty="0" err="1" smtClean="0"/>
              <a:t>CaO</a:t>
            </a:r>
            <a:r>
              <a:rPr lang="it-IT" sz="3200" dirty="0" smtClean="0"/>
              <a:t> + CO</a:t>
            </a:r>
            <a:r>
              <a:rPr lang="it-IT" sz="2000" dirty="0" smtClean="0"/>
              <a:t>2</a:t>
            </a:r>
            <a:r>
              <a:rPr lang="it-IT" sz="3200" dirty="0" smtClean="0"/>
              <a:t>    </a:t>
            </a:r>
          </a:p>
          <a:p>
            <a:endParaRPr lang="it-IT" sz="3200" dirty="0" smtClean="0"/>
          </a:p>
          <a:p>
            <a:r>
              <a:rPr lang="it-IT" sz="2400" dirty="0" smtClean="0"/>
              <a:t>10 g – 5,6 g = 4,4 g di anidride carbonica</a:t>
            </a:r>
            <a:endParaRPr lang="it-IT" sz="2000" dirty="0"/>
          </a:p>
        </p:txBody>
      </p:sp>
      <p:sp>
        <p:nvSpPr>
          <p:cNvPr id="4" name="Freccia a destra 3"/>
          <p:cNvSpPr/>
          <p:nvPr/>
        </p:nvSpPr>
        <p:spPr>
          <a:xfrm>
            <a:off x="2357422" y="1785926"/>
            <a:ext cx="57150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nologia">
  <a:themeElements>
    <a:clrScheme name="Tecnologi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nologi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nologi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23</TotalTime>
  <Words>176</Words>
  <Application>Microsoft Office PowerPoint</Application>
  <PresentationFormat>Presentazione su schermo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Tecnologia</vt:lpstr>
      <vt:lpstr>LA LEGGE DELLA CONSERVAZIONE DELLA MASSA</vt:lpstr>
      <vt:lpstr>LEGGE DI LAVOISIER</vt:lpstr>
      <vt:lpstr>Esempio</vt:lpstr>
      <vt:lpstr>Diapositiva 4</vt:lpstr>
      <vt:lpstr>Esempio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LEGGE DELLA CONSERVAZIONE DELLA MASSA</dc:title>
  <dc:creator>daniele</dc:creator>
  <cp:lastModifiedBy>daniele</cp:lastModifiedBy>
  <cp:revision>3</cp:revision>
  <dcterms:created xsi:type="dcterms:W3CDTF">2011-09-25T09:16:12Z</dcterms:created>
  <dcterms:modified xsi:type="dcterms:W3CDTF">2011-09-25T09:39:27Z</dcterms:modified>
</cp:coreProperties>
</file>